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332656"/>
            <a:ext cx="8568952" cy="5400600"/>
          </a:xfrm>
        </p:spPr>
        <p:txBody>
          <a:bodyPr/>
          <a:lstStyle/>
          <a:p>
            <a:pPr algn="ctr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4 г. Пенза «Мозаика»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на тему: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ОБРАЗОВАТЕЛЬНАЯ </a:t>
            </a:r>
            <a:r>
              <a:rPr lang="ru-RU" sz="2400" dirty="0" smtClean="0">
                <a:effectLst/>
              </a:rPr>
              <a:t>ТЕХНОЛОГИЯ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i="1" dirty="0" smtClean="0">
                <a:effectLst/>
              </a:rPr>
              <a:t>«</a:t>
            </a:r>
            <a:r>
              <a:rPr lang="ru-RU" sz="2400" i="1" dirty="0">
                <a:effectLst/>
              </a:rPr>
              <a:t>ГОВОРЯЩАЯ СТЕНА</a:t>
            </a:r>
            <a:r>
              <a:rPr lang="ru-RU" sz="2400" i="1" dirty="0" smtClean="0">
                <a:effectLst/>
              </a:rPr>
              <a:t>»</a:t>
            </a:r>
            <a:r>
              <a:rPr lang="ru-RU" sz="2400" dirty="0" smtClean="0">
                <a:effectLst/>
              </a:rPr>
              <a:t>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СПОСОБЫ ЕЁ ИСПОЛЬЗОВАНИЯ В РАБОТЕ ДЕТСКОГО </a:t>
            </a:r>
            <a:r>
              <a:rPr lang="ru-RU" sz="2400" dirty="0" smtClean="0">
                <a:effectLst/>
              </a:rPr>
              <a:t>САДА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Никитина Татьяна Александровна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28182"/>
            <a:ext cx="1597050" cy="1597050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40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9" y="1052736"/>
            <a:ext cx="2592286" cy="34563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4896543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1166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</a:rPr>
              <a:t>КНИГОВОРОТ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149080"/>
            <a:ext cx="54041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«Прочитал, принеси другу»</a:t>
            </a:r>
          </a:p>
          <a:p>
            <a:endParaRPr lang="ru-RU" dirty="0"/>
          </a:p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«Принеси книгу из дома»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29529"/>
            <a:ext cx="2664296" cy="1776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8" y="5103186"/>
            <a:ext cx="1137551" cy="1137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" y="110648"/>
            <a:ext cx="4554945" cy="3416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73" y="3493693"/>
            <a:ext cx="4145936" cy="3109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247">
            <a:off x="360620" y="3890804"/>
            <a:ext cx="1255203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885">
            <a:off x="3129968" y="3880015"/>
            <a:ext cx="1085678" cy="2132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1419"/>
            <a:ext cx="3622551" cy="271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9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736304" cy="36484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5444075" cy="4083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3928" y="548680"/>
            <a:ext cx="399179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Родительская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почта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083918" cy="544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7" y="4891472"/>
            <a:ext cx="2034688" cy="17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27576"/>
            <a:ext cx="2093988" cy="1836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7" y="1268760"/>
            <a:ext cx="1778742" cy="1523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65" y="116632"/>
            <a:ext cx="1900828" cy="165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52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" y="127000"/>
            <a:ext cx="6053286" cy="3543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73500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933056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«узнай меня»</a:t>
            </a:r>
          </a:p>
          <a:p>
            <a:pPr algn="r"/>
            <a:r>
              <a:rPr lang="ru-RU" sz="4400" dirty="0" smtClean="0">
                <a:solidFill>
                  <a:srgbClr val="FF0000"/>
                </a:solidFill>
              </a:rPr>
              <a:t>«я люблю…»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«я мечтаю»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32656"/>
            <a:ext cx="258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раздевалка</a:t>
            </a:r>
            <a:endParaRPr lang="ru-RU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41660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72" y="122744"/>
            <a:ext cx="5004048" cy="3753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4968"/>
            <a:ext cx="3785896" cy="2839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964968"/>
            <a:ext cx="3413835" cy="2560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" y="34280"/>
            <a:ext cx="2881125" cy="3841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7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7281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9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Один из классиков отечественной педагогики утверждал, что «воспитывает все»: и люди, и книги, и понятия. </a:t>
            </a:r>
            <a:endParaRPr lang="ru-RU" sz="3600" dirty="0" smtClean="0"/>
          </a:p>
          <a:p>
            <a:pPr algn="ctr"/>
            <a:r>
              <a:rPr lang="ru-RU" sz="3600" dirty="0" smtClean="0"/>
              <a:t>В </a:t>
            </a:r>
            <a:r>
              <a:rPr lang="ru-RU" sz="3600" dirty="0"/>
              <a:t>дошкольных образовательных учреждениях могут воспитывать даже стены.</a:t>
            </a:r>
          </a:p>
        </p:txBody>
      </p:sp>
    </p:spTree>
    <p:extLst>
      <p:ext uri="{BB962C8B-B14F-4D97-AF65-F5344CB8AC3E}">
        <p14:creationId xmlns="" xmlns:p14="http://schemas.microsoft.com/office/powerpoint/2010/main" val="38515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400" y="33265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«Говорящие стены» – способ организовать самостоятельную деятельность </a:t>
            </a:r>
            <a:r>
              <a:rPr lang="ru-RU" sz="3200" dirty="0" smtClean="0">
                <a:solidFill>
                  <a:srgbClr val="FF0000"/>
                </a:solidFill>
              </a:rPr>
              <a:t>детей.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          </a:t>
            </a:r>
            <a:r>
              <a:rPr lang="ru-RU" sz="3200" b="1" u="sng" dirty="0" smtClean="0"/>
              <a:t>Говорящая </a:t>
            </a:r>
            <a:r>
              <a:rPr lang="ru-RU" sz="3200" b="1" u="sng" dirty="0"/>
              <a:t>стена - это: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- центр познавательного развития,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- социально-коммуникативный центр,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- центр художественно-эстетического развития.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65104"/>
            <a:ext cx="3115803" cy="208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293096"/>
            <a:ext cx="324660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065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-79653"/>
            <a:ext cx="87849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с учетом технологии «говорящих стен» опирается на ряд требований и правил: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при оформлении экспозиций «говорящих стен» является обязательным сотрудничество и сотворчество педагогов, родителей и детей.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должна присутствовать систематическая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обновляемость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экспозиций «говорящих стен». «Говорящие стены» так же мобильны (в целом и в своих элементах), как и все образовательное пространство в целом. При этом, практический опыт показал, что места размещения «говорящих стен» должны быть «закреплены» раз и навсегда (для ориентации детей – где и что находится), а смена должна быть определена потребностями участников образовательного процесса (не чаще 1-2 раз в месяц для материалов по образовательным областям).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390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Таким образом в нашей группе появился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«уголок приветствия» и «я пришел»: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939902" cy="5253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26" y="1196752"/>
            <a:ext cx="3759882" cy="5133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6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7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Еще одна говорящая стена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(</a:t>
            </a:r>
            <a:r>
              <a:rPr lang="ru-RU" sz="2800" b="1" u="sng" dirty="0">
                <a:solidFill>
                  <a:srgbClr val="FF0000"/>
                </a:solidFill>
              </a:rPr>
              <a:t>СТЕНА НАСТРОЕНИЯ)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032448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40" y="1268760"/>
            <a:ext cx="4272083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71352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5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192" y="1886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«Стена выбора»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43500" cy="6336704"/>
          </a:xfrm>
          <a:prstGeom prst="rect">
            <a:avLst/>
          </a:prstGeom>
        </p:spPr>
      </p:pic>
      <p:pic>
        <p:nvPicPr>
          <p:cNvPr id="1026" name="Picture 2" descr="C:\Users\Acer-PC\Downloads\WScURDaiQ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593631" cy="3776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8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0968"/>
            <a:ext cx="2602119" cy="3469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877"/>
            <a:ext cx="5106043" cy="3829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404664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образовательная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стена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77072"/>
            <a:ext cx="4788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понедельник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3039" y="4661847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вторник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45224"/>
            <a:ext cx="2343911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8177" y="1700808"/>
            <a:ext cx="3073278" cy="923330"/>
          </a:xfrm>
          <a:prstGeom prst="rect">
            <a:avLst/>
          </a:prstGeom>
          <a:noFill/>
          <a:scene3d>
            <a:camera prst="isometricBottomDown"/>
            <a:lightRig rig="contrasting" dir="t">
              <a:rot lat="0" lon="0" rev="4500000"/>
            </a:lightRig>
          </a:scene3d>
          <a:sp3d>
            <a:bevelT prst="relaxedInse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четверг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0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68893"/>
            <a:ext cx="3134300" cy="4179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062292" cy="408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18864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Различные ширмы в группе, для рисунков, поделок, выставок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Уголок уединения и выставка нашего настроения. </a:t>
            </a:r>
          </a:p>
          <a:p>
            <a:r>
              <a:rPr lang="ru-RU" dirty="0" smtClean="0"/>
              <a:t>Меняется в течение дня, в зависимости от настроения ребенка.</a:t>
            </a:r>
          </a:p>
          <a:p>
            <a:r>
              <a:rPr lang="ru-RU" dirty="0" smtClean="0"/>
              <a:t>Показ своих эмоций, выплеск на бумаге, очень важно для ребенка.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26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648</TotalTime>
  <Words>299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Муниципальное Бюджетное Дошкольное Образовательное  Учреждение детский сад № 4 г. Пенза «Мозаика»    МАСТЕР - КЛАСС на тему:  ОБРАЗОВАТЕЛЬНАЯ ТЕХНОЛОГИЯ  «ГОВОРЯЩАЯ СТЕНА»,  СПОСОБЫ ЕЁ ИСПОЛЬЗОВАНИЯ В РАБОТЕ ДЕТСКОГО САДА   Автор: воспитатель  Никитина Татьяна Александровна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4 «Мозаика»    МАСТЕР КЛАСС на тему:  «ТЕХНОЛОГИЯ «ГОВОРЯЩАЯ СТЕНА», СПОСОБЫ ЕЁ ИСПОЛЬЗОВАНИЯ В РАБОТЕ ДЕТСКОГО САДА»      Выполнила: воспитатель  Никитина Татьяна Александровна </dc:title>
  <dc:creator>Tatiana Vlasova</dc:creator>
  <cp:lastModifiedBy>Admin</cp:lastModifiedBy>
  <cp:revision>14</cp:revision>
  <dcterms:created xsi:type="dcterms:W3CDTF">2024-02-15T16:05:44Z</dcterms:created>
  <dcterms:modified xsi:type="dcterms:W3CDTF">2024-04-17T10:43:22Z</dcterms:modified>
</cp:coreProperties>
</file>